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307" r:id="rId2"/>
    <p:sldId id="400" r:id="rId3"/>
    <p:sldId id="308" r:id="rId4"/>
    <p:sldId id="40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66" d="100"/>
          <a:sy n="66" d="100"/>
        </p:scale>
        <p:origin x="-138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4811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122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83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676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633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625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248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773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291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999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48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96167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7634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505200"/>
            <a:ext cx="4572000" cy="1143000"/>
          </a:xfrm>
          <a:solidFill>
            <a:schemeClr val="accent1">
              <a:lumMod val="75000"/>
            </a:schemeClr>
          </a:solidFill>
        </p:spPr>
        <p:txBody>
          <a:bodyPr>
            <a:noAutofit/>
          </a:bodyPr>
          <a:lstStyle/>
          <a:p>
            <a:pPr rtl="1"/>
            <a:r>
              <a:rPr lang="ar-EG" sz="3600" b="1" dirty="0" smtClean="0">
                <a:solidFill>
                  <a:schemeClr val="bg1"/>
                </a:solidFill>
                <a:latin typeface="Simplified Arabic" pitchFamily="18" charset="-78"/>
                <a:cs typeface="Simplified Arabic" pitchFamily="18" charset="-78"/>
              </a:rPr>
              <a:t>مؤشرات التنميه المستدامه</a:t>
            </a:r>
            <a:endParaRPr lang="ar-EG" sz="3600" b="1" dirty="0">
              <a:solidFill>
                <a:schemeClr val="bg1"/>
              </a:solidFill>
              <a:latin typeface="Simplified Arabic" pitchFamily="18" charset="-78"/>
              <a:cs typeface="Simplified Arabic" pitchFamily="18"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139601660"/>
              </p:ext>
            </p:extLst>
          </p:nvPr>
        </p:nvGraphicFramePr>
        <p:xfrm>
          <a:off x="2286000" y="4876800"/>
          <a:ext cx="4572000" cy="1366076"/>
        </p:xfrm>
        <a:graphic>
          <a:graphicData uri="http://schemas.openxmlformats.org/drawingml/2006/table">
            <a:tbl>
              <a:tblPr rtl="1" firstRow="1" firstCol="1" bandRow="1">
                <a:tableStyleId>{5C22544A-7EE6-4342-B048-85BDC9FD1C3A}</a:tableStyleId>
              </a:tblPr>
              <a:tblGrid>
                <a:gridCol w="4572000"/>
              </a:tblGrid>
              <a:tr h="349948">
                <a:tc>
                  <a:txBody>
                    <a:bodyPr/>
                    <a:lstStyle/>
                    <a:p>
                      <a:pPr algn="ctr" rtl="1">
                        <a:lnSpc>
                          <a:spcPct val="115000"/>
                        </a:lnSpc>
                        <a:spcAft>
                          <a:spcPts val="0"/>
                        </a:spcAft>
                      </a:pPr>
                      <a:r>
                        <a:rPr lang="ar-EG" sz="2400" b="1" dirty="0" smtClean="0">
                          <a:solidFill>
                            <a:schemeClr val="tx1"/>
                          </a:solidFill>
                          <a:effectLst/>
                        </a:rPr>
                        <a:t>أ. د</a:t>
                      </a:r>
                      <a:r>
                        <a:rPr lang="ar-EG" sz="2400" b="1" dirty="0">
                          <a:solidFill>
                            <a:schemeClr val="tx1"/>
                          </a:solidFill>
                          <a:effectLst/>
                        </a:rPr>
                        <a:t>/ </a:t>
                      </a:r>
                      <a:r>
                        <a:rPr lang="ar-EG" sz="2400" b="1" dirty="0" smtClean="0">
                          <a:solidFill>
                            <a:schemeClr val="tx1"/>
                          </a:solidFill>
                          <a:effectLst/>
                        </a:rPr>
                        <a:t>ثروت شلبى </a:t>
                      </a:r>
                      <a:endParaRPr lang="en-US" sz="24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945452">
                <a:tc>
                  <a:txBody>
                    <a:bodyPr/>
                    <a:lstStyle/>
                    <a:p>
                      <a:pPr algn="ctr" rtl="1">
                        <a:lnSpc>
                          <a:spcPct val="115000"/>
                        </a:lnSpc>
                        <a:spcAft>
                          <a:spcPts val="0"/>
                        </a:spcAft>
                      </a:pPr>
                      <a:r>
                        <a:rPr lang="ar-EG" sz="2400" b="0" dirty="0" smtClean="0">
                          <a:solidFill>
                            <a:schemeClr val="tx1"/>
                          </a:solidFill>
                          <a:effectLst/>
                        </a:rPr>
                        <a:t>أستاذعلم الاجتماع</a:t>
                      </a:r>
                      <a:endParaRPr lang="en-US" sz="2400" b="0" dirty="0">
                        <a:solidFill>
                          <a:schemeClr val="tx1"/>
                        </a:solidFill>
                        <a:effectLst/>
                      </a:endParaRPr>
                    </a:p>
                    <a:p>
                      <a:pPr algn="ctr" rtl="1">
                        <a:lnSpc>
                          <a:spcPct val="115000"/>
                        </a:lnSpc>
                        <a:spcAft>
                          <a:spcPts val="0"/>
                        </a:spcAft>
                      </a:pPr>
                      <a:r>
                        <a:rPr lang="ar-EG" sz="2400" b="0" dirty="0">
                          <a:solidFill>
                            <a:schemeClr val="tx1"/>
                          </a:solidFill>
                          <a:effectLst/>
                        </a:rPr>
                        <a:t>كلية </a:t>
                      </a:r>
                      <a:r>
                        <a:rPr lang="ar-EG" sz="2400" b="0" dirty="0" smtClean="0">
                          <a:solidFill>
                            <a:schemeClr val="tx1"/>
                          </a:solidFill>
                          <a:effectLst/>
                        </a:rPr>
                        <a:t>الآداب – </a:t>
                      </a:r>
                      <a:r>
                        <a:rPr lang="ar-EG" sz="2400" b="0" dirty="0">
                          <a:solidFill>
                            <a:schemeClr val="tx1"/>
                          </a:solidFill>
                          <a:effectLst/>
                        </a:rPr>
                        <a:t>جامعة </a:t>
                      </a:r>
                      <a:r>
                        <a:rPr lang="ar-EG" sz="2400" b="0" dirty="0" smtClean="0">
                          <a:solidFill>
                            <a:schemeClr val="tx1"/>
                          </a:solidFill>
                          <a:effectLst/>
                        </a:rPr>
                        <a:t>بنها</a:t>
                      </a:r>
                      <a:endParaRPr lang="en-US" sz="2400" b="0" dirty="0">
                        <a:solidFill>
                          <a:schemeClr val="tx1"/>
                        </a:solidFill>
                        <a:effectLst/>
                      </a:endParaRPr>
                    </a:p>
                  </a:txBody>
                  <a:tcPr marL="68580" marR="68580" marT="0" marB="0">
                    <a:solidFill>
                      <a:schemeClr val="accent1">
                        <a:lumMod val="40000"/>
                        <a:lumOff val="60000"/>
                      </a:schemeClr>
                    </a:solidFill>
                  </a:tcPr>
                </a:tc>
              </a:tr>
            </a:tbl>
          </a:graphicData>
        </a:graphic>
      </p:graphicFrame>
      <p:sp>
        <p:nvSpPr>
          <p:cNvPr id="5" name="Title 1"/>
          <p:cNvSpPr txBox="1">
            <a:spLocks/>
          </p:cNvSpPr>
          <p:nvPr/>
        </p:nvSpPr>
        <p:spPr>
          <a:xfrm>
            <a:off x="685800" y="1066800"/>
            <a:ext cx="7772400" cy="2209800"/>
          </a:xfrm>
          <a:prstGeom prst="rect">
            <a:avLst/>
          </a:prstGeom>
          <a:solidFill>
            <a:schemeClr val="accent1">
              <a:lumMod val="40000"/>
              <a:lumOff val="60000"/>
            </a:schemeClr>
          </a:solidFill>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SA" sz="4000" dirty="0"/>
              <a:t>ماده علم الاجتماع وقضايا التنميه المستدامه ماده اجباربه 070202 </a:t>
            </a:r>
            <a:endParaRPr lang="en-US" sz="4000" dirty="0"/>
          </a:p>
        </p:txBody>
      </p:sp>
    </p:spTree>
    <p:extLst>
      <p:ext uri="{BB962C8B-B14F-4D97-AF65-F5344CB8AC3E}">
        <p14:creationId xmlns:p14="http://schemas.microsoft.com/office/powerpoint/2010/main" val="18300804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a:bodyPr>
          <a:lstStyle/>
          <a:p>
            <a:pPr algn="r" rtl="1"/>
            <a:r>
              <a:rPr lang="ar-SA" dirty="0" smtClean="0"/>
              <a:t>نصيب </a:t>
            </a:r>
            <a:r>
              <a:rPr lang="ar-SA" dirty="0"/>
              <a:t>الفرد من الناتج المحلي نسبه اجمالي الاستثمارات الي الناتج المحلي رصيد الحساب الجاري كنسبه ماويه من النتج الاجمالي المؤشرات الاجتماعيه مؤشر الفقر البشري معدل البطاله نوعيه الحياه التعليم المؤشرات البئيه نصيب الفردمن الموارد المائيه متوسط نصيب الفرد من اجمالي الاراضي المزروعه التصحر وقد بلغت نسبه التثحر في الوطن العربي </a:t>
            </a:r>
            <a:endParaRPr lang="en-US" dirty="0"/>
          </a:p>
          <a:p>
            <a:pPr marL="0" indent="0" algn="r" rtl="1">
              <a:buNone/>
            </a:pPr>
            <a:endParaRPr lang="en-US" dirty="0"/>
          </a:p>
        </p:txBody>
      </p:sp>
      <p:sp>
        <p:nvSpPr>
          <p:cNvPr id="6" name="Text Box 2"/>
          <p:cNvSpPr txBox="1">
            <a:spLocks noChangeArrowheads="1"/>
          </p:cNvSpPr>
          <p:nvPr/>
        </p:nvSpPr>
        <p:spPr bwMode="auto">
          <a:xfrm>
            <a:off x="54429" y="-21772"/>
            <a:ext cx="9144000" cy="584775"/>
          </a:xfrm>
          <a:prstGeom prst="rect">
            <a:avLst/>
          </a:prstGeom>
          <a:solidFill>
            <a:srgbClr val="0070C0"/>
          </a:solidFill>
          <a:ln>
            <a:noFill/>
          </a:ln>
          <a:effectLst/>
          <a:extLst/>
        </p:spPr>
        <p:txBody>
          <a:bodyPr>
            <a:spAutoFit/>
          </a:bodyPr>
          <a:lstStyle/>
          <a:p>
            <a:pPr algn="ctr" rtl="1">
              <a:defRPr/>
            </a:pPr>
            <a:r>
              <a:rPr lang="ar-SA" sz="3200" dirty="0">
                <a:solidFill>
                  <a:srgbClr val="FFFF00"/>
                </a:solidFill>
                <a:latin typeface="Arial" pitchFamily="34" charset="0"/>
              </a:rPr>
              <a:t>مؤشرات التنميه المستدامه المؤشرات الاقتصاديه</a:t>
            </a:r>
            <a:r>
              <a:rPr lang="ar-EG" sz="3200" dirty="0">
                <a:solidFill>
                  <a:srgbClr val="FFFF00"/>
                </a:solidFill>
                <a:latin typeface="Arial" pitchFamily="34" charset="0"/>
              </a:rPr>
              <a:t>:</a:t>
            </a:r>
            <a:endParaRPr lang="en-US" sz="3200" dirty="0">
              <a:solidFill>
                <a:srgbClr val="FFFF00"/>
              </a:solidFill>
              <a:latin typeface="Arial" pitchFamily="34" charset="0"/>
            </a:endParaRPr>
          </a:p>
        </p:txBody>
      </p:sp>
      <p:pic>
        <p:nvPicPr>
          <p:cNvPr id="7" name="Picture 18" descr="anibline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171"/>
            <a:ext cx="9144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6810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a:bodyPr>
          <a:lstStyle/>
          <a:p>
            <a:pPr algn="r" rtl="1"/>
            <a:r>
              <a:rPr lang="ar-SA" sz="4000" dirty="0"/>
              <a:t>ابنائي الطلبه لقد انتهينا من المقرر علم الاجتماع وقضايا االتنميه المستدامه ارجو لكم التوفيق واي سؤال لكم سنتواصل علي الجروب بتاعنا علي الواتساب والسلام عليكم ورحمه الله وبركاته </a:t>
            </a:r>
            <a:endParaRPr lang="en-US" sz="4000" dirty="0"/>
          </a:p>
          <a:p>
            <a:pPr marL="0" indent="0" algn="r" rtl="1">
              <a:buNone/>
            </a:pPr>
            <a:endParaRPr lang="en-US" sz="4000" dirty="0"/>
          </a:p>
        </p:txBody>
      </p:sp>
      <p:sp>
        <p:nvSpPr>
          <p:cNvPr id="6" name="Text Box 2"/>
          <p:cNvSpPr txBox="1">
            <a:spLocks noChangeArrowheads="1"/>
          </p:cNvSpPr>
          <p:nvPr/>
        </p:nvSpPr>
        <p:spPr bwMode="auto">
          <a:xfrm>
            <a:off x="0" y="12700"/>
            <a:ext cx="9144000" cy="584200"/>
          </a:xfrm>
          <a:prstGeom prst="rect">
            <a:avLst/>
          </a:prstGeom>
          <a:solidFill>
            <a:srgbClr val="0070C0"/>
          </a:solidFill>
          <a:ln>
            <a:noFill/>
          </a:ln>
          <a:effectLst/>
          <a:extLst/>
        </p:spPr>
        <p:txBody>
          <a:bodyPr>
            <a:spAutoFit/>
          </a:bodyPr>
          <a:lstStyle/>
          <a:p>
            <a:pPr algn="ctr" rtl="1">
              <a:defRPr/>
            </a:pPr>
            <a:endParaRPr lang="ar-EG" sz="3200" dirty="0">
              <a:solidFill>
                <a:srgbClr val="FFFF00"/>
              </a:solidFill>
              <a:latin typeface="Arial" pitchFamily="34" charset="0"/>
            </a:endParaRPr>
          </a:p>
        </p:txBody>
      </p:sp>
      <p:pic>
        <p:nvPicPr>
          <p:cNvPr id="7" name="Picture 18" descr="anibline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171"/>
            <a:ext cx="9144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5432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109</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PowerPoint Presentation</vt:lpstr>
      <vt:lpstr>مؤشرات التنميه المستدامه</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تغير التركيب الوراثي للنبات بأسلوب الهندسة الوراثية</dc:title>
  <dc:creator>khaled abdelwahed</dc:creator>
  <cp:lastModifiedBy>Dr khaled</cp:lastModifiedBy>
  <cp:revision>91</cp:revision>
  <dcterms:created xsi:type="dcterms:W3CDTF">2006-08-16T00:00:00Z</dcterms:created>
  <dcterms:modified xsi:type="dcterms:W3CDTF">2020-03-29T08:03:54Z</dcterms:modified>
</cp:coreProperties>
</file>